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366" y="13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4DB54499-27C5-4FE8-BA30-3F92A60D5151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B5E24443-DB3B-458D-A026-E91BA3BD58DA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56447-9E8C-4A44-A126-15CE01D4C244}" type="datetimeFigureOut">
              <a:rPr lang="en-IE" smtClean="0"/>
              <a:pPr/>
              <a:t>14/10/2024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4C0F7-3064-4AE8-B741-DFBB09CDF7AE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hi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3999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0" name="TextBox 9"/>
          <p:cNvSpPr txBox="1"/>
          <p:nvPr/>
        </p:nvSpPr>
        <p:spPr>
          <a:xfrm>
            <a:off x="188640" y="5796136"/>
            <a:ext cx="439248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400" dirty="0">
              <a:solidFill>
                <a:srgbClr val="C00000"/>
              </a:solidFill>
              <a:latin typeface="ArabBruD" pitchFamily="2" charset="0"/>
            </a:endParaRPr>
          </a:p>
          <a:p>
            <a:endParaRPr lang="en-IE" sz="2400" dirty="0">
              <a:solidFill>
                <a:srgbClr val="C00000"/>
              </a:solidFill>
              <a:latin typeface="ArabBruD" pitchFamily="2" charset="0"/>
            </a:endParaRPr>
          </a:p>
          <a:p>
            <a:endParaRPr lang="en-IE" sz="2400" dirty="0">
              <a:solidFill>
                <a:srgbClr val="C00000"/>
              </a:solidFill>
              <a:latin typeface="ArabBruD" pitchFamily="2" charset="0"/>
            </a:endParaRPr>
          </a:p>
          <a:p>
            <a:endParaRPr lang="en-IE" sz="2800" dirty="0">
              <a:latin typeface="ArabBruD" pitchFamily="2" charset="0"/>
            </a:endParaRPr>
          </a:p>
        </p:txBody>
      </p:sp>
      <p:pic>
        <p:nvPicPr>
          <p:cNvPr id="11" name="Picture 10" descr="mlp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83568"/>
            <a:ext cx="6858000" cy="7200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060848" y="8100392"/>
            <a:ext cx="2996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dirty="0"/>
              <a:t> </a:t>
            </a:r>
            <a:endParaRPr lang="en-IE" sz="2800" dirty="0">
              <a:latin typeface="ArabBruD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52736" y="0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000" dirty="0">
                <a:latin typeface="Algerian" pitchFamily="82" charset="0"/>
              </a:rPr>
              <a:t>Visit </a:t>
            </a:r>
            <a:r>
              <a:rPr lang="en-IE" sz="4000" dirty="0">
                <a:solidFill>
                  <a:srgbClr val="FF0000"/>
                </a:solidFill>
                <a:latin typeface="Algerian" pitchFamily="82" charset="0"/>
              </a:rPr>
              <a:t>Santa</a:t>
            </a:r>
            <a:r>
              <a:rPr lang="en-IE" sz="4000" dirty="0">
                <a:latin typeface="Algerian" pitchFamily="82" charset="0"/>
              </a:rPr>
              <a:t> at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0" y="1357290"/>
            <a:ext cx="388216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b="1" dirty="0">
                <a:latin typeface="Times New Roman" pitchFamily="18" charset="0"/>
                <a:cs typeface="Times New Roman" pitchFamily="18" charset="0"/>
              </a:rPr>
              <a:t>SANTA</a:t>
            </a:r>
          </a:p>
          <a:p>
            <a:pPr algn="ctr"/>
            <a:r>
              <a:rPr lang="en-IE" sz="2400" b="1" dirty="0">
                <a:latin typeface="Times New Roman" pitchFamily="18" charset="0"/>
                <a:cs typeface="Times New Roman" pitchFamily="18" charset="0"/>
              </a:rPr>
              <a:t>WILL BE HERE IN HIS  SANTA HUT </a:t>
            </a:r>
          </a:p>
          <a:p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Saturday 7th      1-6pm</a:t>
            </a:r>
          </a:p>
          <a:p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Sunday 8</a:t>
            </a:r>
            <a:r>
              <a:rPr lang="en-IE" sz="2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1-6pm</a:t>
            </a:r>
          </a:p>
          <a:p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Saturday 14</a:t>
            </a:r>
            <a:r>
              <a:rPr lang="en-IE" sz="2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1-6pm</a:t>
            </a:r>
          </a:p>
          <a:p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Sunday </a:t>
            </a:r>
            <a:r>
              <a:rPr lang="en-IE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en-IE" sz="2400" b="1" baseline="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IE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2-6pm</a:t>
            </a:r>
            <a:endParaRPr lang="en-IE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Saturday 21</a:t>
            </a:r>
            <a:r>
              <a:rPr lang="en-IE" sz="2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	       </a:t>
            </a:r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1-6pm</a:t>
            </a:r>
            <a:r>
              <a:rPr lang="en-IE" sz="2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IE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Sunday 22</a:t>
            </a:r>
            <a:r>
              <a:rPr lang="en-IE" sz="2400" b="1" baseline="30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IE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1-6pm</a:t>
            </a:r>
          </a:p>
          <a:p>
            <a:endParaRPr lang="en-IE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6643702"/>
            <a:ext cx="350100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/>
              <a:t>€16 PER CHILD</a:t>
            </a:r>
          </a:p>
          <a:p>
            <a:pPr algn="ctr"/>
            <a:r>
              <a:rPr lang="en-IE" sz="1600" b="1" dirty="0"/>
              <a:t>includes</a:t>
            </a:r>
          </a:p>
          <a:p>
            <a:pPr algn="ctr"/>
            <a:r>
              <a:rPr lang="en-IE" sz="2000" b="1" dirty="0"/>
              <a:t>PRESENT &amp; SWEETS &amp;</a:t>
            </a:r>
          </a:p>
          <a:p>
            <a:pPr algn="ctr"/>
            <a:r>
              <a:rPr lang="en-IE" sz="2000" b="1" dirty="0"/>
              <a:t>€5 VOUCHER FOR NOKEYS ADVENTURELAND</a:t>
            </a:r>
          </a:p>
        </p:txBody>
      </p:sp>
      <p:pic>
        <p:nvPicPr>
          <p:cNvPr id="22" name="Picture 21" descr="aoif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057" y="4991888"/>
            <a:ext cx="2282049" cy="160849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500042" y="821533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Instant Photo €3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8733656"/>
            <a:ext cx="6858000" cy="410344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25" name="TextBox 24"/>
          <p:cNvSpPr txBox="1"/>
          <p:nvPr/>
        </p:nvSpPr>
        <p:spPr>
          <a:xfrm>
            <a:off x="0" y="874846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BOOKINGS </a:t>
            </a:r>
            <a:r>
              <a:rPr lang="en-IE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ON www.mayoleisurepoint.ie/visit-santa/</a:t>
            </a:r>
            <a:endParaRPr lang="en-IE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14" descr="Santa hut 21.jpg"/>
          <p:cNvPicPr>
            <a:picLocks noChangeAspect="1"/>
          </p:cNvPicPr>
          <p:nvPr/>
        </p:nvPicPr>
        <p:blipFill>
          <a:blip r:embed="rId5" cstate="print"/>
          <a:srcRect l="13679" t="28125" r="5424" b="17968"/>
          <a:stretch>
            <a:fillRect/>
          </a:stretch>
        </p:blipFill>
        <p:spPr>
          <a:xfrm>
            <a:off x="3714752" y="2285984"/>
            <a:ext cx="3143248" cy="62865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147107</TotalTime>
  <Words>62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Algerian</vt:lpstr>
      <vt:lpstr>ArabBruD</vt:lpstr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Cora Mayo leisure Point</cp:lastModifiedBy>
  <cp:revision>4221</cp:revision>
  <dcterms:created xsi:type="dcterms:W3CDTF">2014-11-27T10:01:39Z</dcterms:created>
  <dcterms:modified xsi:type="dcterms:W3CDTF">2024-10-14T17:12:00Z</dcterms:modified>
</cp:coreProperties>
</file>